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d2f73cb2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d2f73cb2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2f73cb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2f73cb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2f73cb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2f73cb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d2f73cb2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d2f73cb2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2f73cb2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d2f73cb2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2f73cb2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2f73cb2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d2f73cb2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d2f73cb2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rgbClr val="6D9EE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rreddysfoundation.org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hyperlink" Target="https://translate.google.com/communit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Organization</a:t>
            </a:r>
            <a:r>
              <a:rPr lang="en"/>
              <a:t>: Dr. Reddy’s Institution.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Website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https://drreddysfoundation.org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“To empower communities through improved education, livelihoods and health outcomes.”</a:t>
            </a:r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650" y="924425"/>
            <a:ext cx="4436125" cy="13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265500" y="1912650"/>
            <a:ext cx="4231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980000"/>
                </a:solidFill>
              </a:rPr>
              <a:t>Engagement.</a:t>
            </a:r>
            <a:r>
              <a:rPr lang="en" sz="4800">
                <a:solidFill>
                  <a:schemeClr val="lt1"/>
                </a:solidFill>
              </a:rPr>
              <a:t>Broadcasting and notifying new content.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265500" y="1912650"/>
            <a:ext cx="4231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80000"/>
                </a:solidFill>
              </a:rPr>
              <a:t>Surveys</a:t>
            </a:r>
            <a:r>
              <a:rPr lang="en" sz="4800">
                <a:solidFill>
                  <a:srgbClr val="980000"/>
                </a:solidFill>
              </a:rPr>
              <a:t>.</a:t>
            </a:r>
            <a:r>
              <a:rPr lang="en" sz="4800">
                <a:solidFill>
                  <a:srgbClr val="980000"/>
                </a:solidFill>
              </a:rPr>
              <a:t> </a:t>
            </a:r>
            <a:endParaRPr sz="48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To capture feedback from the aspirants</a:t>
            </a:r>
            <a:r>
              <a:rPr lang="en" sz="4800">
                <a:solidFill>
                  <a:schemeClr val="lt1"/>
                </a:solidFill>
              </a:rPr>
              <a:t>.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4975"/>
            <a:ext cx="4571999" cy="26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65500" y="1912650"/>
            <a:ext cx="4231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80000"/>
                </a:solidFill>
              </a:rPr>
              <a:t>Profile Updation</a:t>
            </a:r>
            <a:r>
              <a:rPr lang="en" sz="4800">
                <a:solidFill>
                  <a:srgbClr val="980000"/>
                </a:solidFill>
              </a:rPr>
              <a:t>.</a:t>
            </a:r>
            <a:endParaRPr sz="48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 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900" y="677575"/>
            <a:ext cx="3865325" cy="35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265500" y="373200"/>
            <a:ext cx="4045200" cy="45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ONE OF THE OTHER CRAZY IDEAS THAT WE HAD WERE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IMPLEMENTING </a:t>
            </a:r>
            <a:r>
              <a:rPr lang="en" sz="3800">
                <a:solidFill>
                  <a:schemeClr val="lt2"/>
                </a:solidFill>
              </a:rPr>
              <a:t>OF A SCORE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ASED</a:t>
            </a:r>
            <a:r>
              <a:rPr lang="en">
                <a:solidFill>
                  <a:schemeClr val="lt2"/>
                </a:solidFill>
              </a:rPr>
              <a:t> RANKING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SYSTEM</a:t>
            </a:r>
            <a:r>
              <a:rPr lang="en" sz="3400">
                <a:solidFill>
                  <a:schemeClr val="lt2"/>
                </a:solidFill>
              </a:rPr>
              <a:t> AND BY </a:t>
            </a:r>
            <a:r>
              <a:rPr lang="en" sz="3000">
                <a:solidFill>
                  <a:schemeClr val="lt2"/>
                </a:solidFill>
              </a:rPr>
              <a:t>GIVING OUT </a:t>
            </a:r>
            <a:r>
              <a:rPr lang="en" sz="3000"/>
              <a:t>MONTHLY CHALLENGES TO LEARNERS.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gist..</a:t>
            </a: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Details updation to stay in touch with DRF.</a:t>
            </a:r>
            <a:endParaRPr b="0" sz="1400"/>
          </a:p>
        </p:txBody>
      </p:sp>
      <p:sp>
        <p:nvSpPr>
          <p:cNvPr id="157" name="Google Shape;157;p26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Upskilling and counselling with Fun Courses and Quizzes.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Forum to post questions and network with other trainees.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 AGAIN by joining the </a:t>
            </a:r>
            <a:r>
              <a:rPr lang="en">
                <a:solidFill>
                  <a:srgbClr val="FF0000"/>
                </a:solidFill>
                <a:uFill>
                  <a:noFill/>
                </a:uFill>
                <a:hlinkClick r:id="rId4"/>
              </a:rPr>
              <a:t>community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/>
              <a:t>and be connected with the Foundation.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3172350" y="1539975"/>
            <a:ext cx="2639400" cy="14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Challenge and Solution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ctrTitle"/>
          </p:nvPr>
        </p:nvSpPr>
        <p:spPr>
          <a:xfrm>
            <a:off x="4679800" y="707200"/>
            <a:ext cx="41313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Lifelong Connect.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intuitive mobile based solution.</a:t>
            </a:r>
            <a:endParaRPr b="1" sz="2400"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-6247" t="0"/>
          <a:stretch/>
        </p:blipFill>
        <p:spPr>
          <a:xfrm>
            <a:off x="389475" y="630225"/>
            <a:ext cx="4131301" cy="2647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65500" y="1912650"/>
            <a:ext cx="43065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80000"/>
                </a:solidFill>
              </a:rPr>
              <a:t>Register/Sign Up.</a:t>
            </a:r>
            <a:r>
              <a:rPr lang="en" sz="4800">
                <a:solidFill>
                  <a:srgbClr val="980000"/>
                </a:solidFill>
              </a:rPr>
              <a:t> </a:t>
            </a:r>
            <a:endParaRPr sz="48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Join the Community.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100" y="893188"/>
            <a:ext cx="3511125" cy="33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1449903" y="7155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980000"/>
                </a:solidFill>
              </a:rPr>
              <a:t>Counselling Support.</a:t>
            </a:r>
            <a:endParaRPr sz="6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83100" y="456600"/>
            <a:ext cx="6955500" cy="4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Fun with Learning.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Complete courses and learn.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Play the Quizzes to earn points and level up.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275" y="2001975"/>
            <a:ext cx="2429726" cy="167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283100" y="712150"/>
            <a:ext cx="65928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Gamification through </a:t>
            </a:r>
            <a:r>
              <a:rPr lang="en"/>
              <a:t>Competitive</a:t>
            </a:r>
            <a:r>
              <a:rPr lang="en"/>
              <a:t> Quizzing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Test your knowledge.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Earn Maximum Points. Level Up.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700" y="1492175"/>
            <a:ext cx="1963300" cy="1952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Forum </a:t>
            </a:r>
            <a:r>
              <a:rPr lang="en"/>
              <a:t>Platform to  network and discuss between trainers and trainees and amongst trainees themselves.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900" y="1686225"/>
            <a:ext cx="2495101" cy="19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265500" y="1912650"/>
            <a:ext cx="43065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980000"/>
                </a:solidFill>
              </a:rPr>
              <a:t>New Jobs. </a:t>
            </a:r>
            <a:r>
              <a:rPr lang="en" sz="4800">
                <a:solidFill>
                  <a:schemeClr val="lt1"/>
                </a:solidFill>
              </a:rPr>
              <a:t>New opportunities.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400">
                <a:solidFill>
                  <a:schemeClr val="lt1"/>
                </a:solidFill>
              </a:rPr>
              <a:t>(With a little help from your smartphone)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